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8" r:id="rId3"/>
    <p:sldId id="259" r:id="rId4"/>
    <p:sldId id="260" r:id="rId5"/>
    <p:sldId id="266" r:id="rId6"/>
    <p:sldId id="261" r:id="rId7"/>
    <p:sldId id="262" r:id="rId8"/>
    <p:sldId id="265" r:id="rId9"/>
    <p:sldId id="267" r:id="rId10"/>
    <p:sldId id="263" r:id="rId11"/>
    <p:sldId id="264"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DEA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71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67E9F6-0021-40E1-A9A4-CFBCD200CF1F}" type="datetimeFigureOut">
              <a:rPr lang="en-IN" smtClean="0"/>
              <a:t>23-04-2026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557345-5FB1-4E8A-B090-82FCEC2CE7AD}" type="slidenum">
              <a:rPr lang="en-IN" smtClean="0"/>
              <a:t>‹#›</a:t>
            </a:fld>
            <a:endParaRPr lang="en-IN"/>
          </a:p>
        </p:txBody>
      </p:sp>
    </p:spTree>
    <p:extLst>
      <p:ext uri="{BB962C8B-B14F-4D97-AF65-F5344CB8AC3E}">
        <p14:creationId xmlns:p14="http://schemas.microsoft.com/office/powerpoint/2010/main" val="902602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4DA521-5FE3-4B4B-AE53-504522557508}" type="datetime3">
              <a:rPr lang="en-US" smtClean="0"/>
              <a:t>23 April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76FC23-3399-440C-AB5E-8D9A472A0A41}" type="datetime3">
              <a:rPr lang="en-US" smtClean="0"/>
              <a:t>23 April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A88576-BC17-44EC-944A-C375C524E34B}" type="datetime3">
              <a:rPr lang="en-US" smtClean="0"/>
              <a:t>23 April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ADD9A4-F30D-498E-96E7-F0F8C069A12F}" type="datetime3">
              <a:rPr lang="en-US" smtClean="0"/>
              <a:t>23 April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CD298B-97A8-4DB5-9731-A8EC665EB17F}" type="datetime3">
              <a:rPr lang="en-US" smtClean="0"/>
              <a:t>23 April 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294AD6-A92F-400C-9DE4-DAEB234E435F}" type="datetime3">
              <a:rPr lang="en-US" smtClean="0"/>
              <a:t>23 April 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9AD8F8-FB02-48C9-A00E-882B9FA6AD4E}" type="datetime3">
              <a:rPr lang="en-US" smtClean="0"/>
              <a:t>23 April 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E6C362-CED9-4257-AB33-9C5D3532461E}" type="datetime3">
              <a:rPr lang="en-US" smtClean="0"/>
              <a:t>23 April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3D1E5D-88C2-4045-A2F1-96843495A90B}" type="datetime3">
              <a:rPr lang="en-US" smtClean="0"/>
              <a:t>23 April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82DC3F-98AD-4BC4-827D-72E3BFDBEC8E}" type="datetime3">
              <a:rPr lang="en-US" smtClean="0"/>
              <a:t>23 April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17AC13-EAD0-46EB-A422-A30810D1E223}" type="datetime3">
              <a:rPr lang="en-US" smtClean="0"/>
              <a:t>23 April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F814C4-ED8F-47E3-BB11-2CFDDCCE9AD7}" type="datetime3">
              <a:rPr lang="en-US" smtClean="0"/>
              <a:t>23 April 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696200" y="6402985"/>
            <a:ext cx="10437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1</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15" name="Rectangle 14"/>
          <p:cNvSpPr/>
          <p:nvPr/>
        </p:nvSpPr>
        <p:spPr>
          <a:xfrm>
            <a:off x="152400" y="762000"/>
            <a:ext cx="8839200" cy="5518755"/>
          </a:xfrm>
          <a:prstGeom prst="rect">
            <a:avLst/>
          </a:prstGeom>
        </p:spPr>
        <p:txBody>
          <a:bodyPr wrap="square">
            <a:spAutoFit/>
          </a:bodyPr>
          <a:lstStyle/>
          <a:p>
            <a:pPr algn="ctr">
              <a:lnSpc>
                <a:spcPct val="114000"/>
              </a:lnSpc>
            </a:pPr>
            <a:r>
              <a:rPr lang="en-US" sz="1600" dirty="0">
                <a:solidFill>
                  <a:srgbClr val="002060"/>
                </a:solidFill>
              </a:rPr>
              <a:t>A Presentation on</a:t>
            </a:r>
          </a:p>
          <a:p>
            <a:pPr algn="ctr">
              <a:lnSpc>
                <a:spcPct val="114000"/>
              </a:lnSpc>
            </a:pPr>
            <a:r>
              <a:rPr lang="en-US" sz="2400" dirty="0">
                <a:solidFill>
                  <a:schemeClr val="accent6">
                    <a:lumMod val="75000"/>
                  </a:schemeClr>
                </a:solidFill>
              </a:rPr>
              <a:t>Paper Title: Change the Color and Size as per your need (Use only Arial or Calibri font for all slides)(Line spacing 1.15 to 2)</a:t>
            </a:r>
          </a:p>
          <a:p>
            <a:pPr algn="ctr">
              <a:lnSpc>
                <a:spcPct val="114000"/>
              </a:lnSpc>
            </a:pPr>
            <a:endParaRPr lang="en-US" sz="1600" dirty="0">
              <a:solidFill>
                <a:srgbClr val="002060"/>
              </a:solidFill>
            </a:endParaRPr>
          </a:p>
          <a:p>
            <a:pPr algn="ctr">
              <a:lnSpc>
                <a:spcPct val="114000"/>
              </a:lnSpc>
            </a:pPr>
            <a:r>
              <a:rPr lang="en-US" sz="1600" dirty="0">
                <a:solidFill>
                  <a:srgbClr val="002060"/>
                </a:solidFill>
              </a:rPr>
              <a:t>authored by </a:t>
            </a:r>
          </a:p>
          <a:p>
            <a:pPr algn="ctr">
              <a:lnSpc>
                <a:spcPct val="114000"/>
              </a:lnSpc>
            </a:pPr>
            <a:r>
              <a:rPr lang="en-US" sz="1400" b="1" dirty="0">
                <a:solidFill>
                  <a:srgbClr val="00B0F0"/>
                </a:solidFill>
              </a:rPr>
              <a:t>Author 1</a:t>
            </a:r>
            <a:r>
              <a:rPr lang="en-US" sz="1400" b="1" dirty="0">
                <a:solidFill>
                  <a:srgbClr val="002060"/>
                </a:solidFill>
              </a:rPr>
              <a:t>, </a:t>
            </a:r>
            <a:r>
              <a:rPr lang="en-US" sz="1400" dirty="0">
                <a:solidFill>
                  <a:srgbClr val="002060"/>
                </a:solidFill>
              </a:rPr>
              <a:t>Department, Institute, University, City, State, Country </a:t>
            </a:r>
            <a:r>
              <a:rPr lang="en-US" sz="1400" dirty="0">
                <a:solidFill>
                  <a:srgbClr val="00B0F0"/>
                </a:solidFill>
              </a:rPr>
              <a:t>(Presenting Author - </a:t>
            </a:r>
            <a:r>
              <a:rPr lang="en-US" sz="1400" b="1" dirty="0">
                <a:solidFill>
                  <a:srgbClr val="00B0F0"/>
                </a:solidFill>
              </a:rPr>
              <a:t>Bold</a:t>
            </a:r>
            <a:r>
              <a:rPr lang="en-US" sz="1400" dirty="0">
                <a:solidFill>
                  <a:srgbClr val="00B0F0"/>
                </a:solidFill>
              </a:rPr>
              <a:t>)</a:t>
            </a:r>
          </a:p>
          <a:p>
            <a:pPr algn="ctr">
              <a:lnSpc>
                <a:spcPct val="114000"/>
              </a:lnSpc>
            </a:pPr>
            <a:r>
              <a:rPr lang="en-US" sz="1400" dirty="0">
                <a:solidFill>
                  <a:srgbClr val="00B0F0"/>
                </a:solidFill>
              </a:rPr>
              <a:t>Author 2</a:t>
            </a:r>
            <a:r>
              <a:rPr lang="en-US" sz="1400" dirty="0">
                <a:solidFill>
                  <a:srgbClr val="002060"/>
                </a:solidFill>
              </a:rPr>
              <a:t>, Department, Institute, University, City, State, Country</a:t>
            </a:r>
          </a:p>
          <a:p>
            <a:pPr algn="ctr">
              <a:lnSpc>
                <a:spcPct val="114000"/>
              </a:lnSpc>
            </a:pPr>
            <a:r>
              <a:rPr lang="en-US" sz="1400" dirty="0">
                <a:solidFill>
                  <a:srgbClr val="00B0F0"/>
                </a:solidFill>
              </a:rPr>
              <a:t>Author 3</a:t>
            </a:r>
            <a:r>
              <a:rPr lang="en-US" sz="1400" dirty="0">
                <a:solidFill>
                  <a:srgbClr val="002060"/>
                </a:solidFill>
              </a:rPr>
              <a:t>, Department, Institute, University, City, State, Country</a:t>
            </a:r>
          </a:p>
          <a:p>
            <a:pPr algn="ctr">
              <a:lnSpc>
                <a:spcPct val="114000"/>
              </a:lnSpc>
            </a:pPr>
            <a:r>
              <a:rPr lang="en-US" sz="1400" dirty="0">
                <a:solidFill>
                  <a:srgbClr val="00B0F0"/>
                </a:solidFill>
              </a:rPr>
              <a:t>Author 4</a:t>
            </a:r>
            <a:r>
              <a:rPr lang="en-US" sz="1400" dirty="0">
                <a:solidFill>
                  <a:srgbClr val="002060"/>
                </a:solidFill>
              </a:rPr>
              <a:t>, Department, Institute, University, City, State, Country</a:t>
            </a:r>
          </a:p>
          <a:p>
            <a:pPr algn="ctr">
              <a:lnSpc>
                <a:spcPct val="114000"/>
              </a:lnSpc>
            </a:pPr>
            <a:endParaRPr lang="en-US" dirty="0">
              <a:solidFill>
                <a:srgbClr val="002060"/>
              </a:solidFill>
            </a:endParaRPr>
          </a:p>
          <a:p>
            <a:pPr algn="ctr">
              <a:lnSpc>
                <a:spcPct val="114000"/>
              </a:lnSpc>
            </a:pPr>
            <a:r>
              <a:rPr lang="en-US" sz="2000" b="1" dirty="0">
                <a:solidFill>
                  <a:srgbClr val="FF0000"/>
                </a:solidFill>
              </a:rPr>
              <a:t>Paper ID: 11111</a:t>
            </a:r>
          </a:p>
          <a:p>
            <a:pPr algn="ctr">
              <a:lnSpc>
                <a:spcPct val="114000"/>
              </a:lnSpc>
            </a:pPr>
            <a:endParaRPr lang="en-US" dirty="0">
              <a:solidFill>
                <a:srgbClr val="002060"/>
              </a:solidFill>
            </a:endParaRPr>
          </a:p>
          <a:p>
            <a:pPr algn="ctr">
              <a:lnSpc>
                <a:spcPct val="114000"/>
              </a:lnSpc>
            </a:pPr>
            <a:r>
              <a:rPr lang="en-US" sz="1600" dirty="0">
                <a:solidFill>
                  <a:srgbClr val="002060"/>
                </a:solidFill>
              </a:rPr>
              <a:t>at</a:t>
            </a:r>
          </a:p>
          <a:p>
            <a:pPr algn="ctr">
              <a:lnSpc>
                <a:spcPct val="114000"/>
              </a:lnSpc>
            </a:pPr>
            <a:r>
              <a:rPr lang="en-US" sz="2000" dirty="0">
                <a:solidFill>
                  <a:srgbClr val="002060"/>
                </a:solidFill>
              </a:rPr>
              <a:t> </a:t>
            </a:r>
            <a:r>
              <a:rPr lang="en-US" dirty="0">
                <a:solidFill>
                  <a:srgbClr val="DEA900"/>
                </a:solidFill>
              </a:rPr>
              <a:t>The International Conference on Multidisciplinary Engineering and Scientific Research 2026 (ICMESR 2026) </a:t>
            </a:r>
          </a:p>
          <a:p>
            <a:pPr algn="ctr">
              <a:lnSpc>
                <a:spcPct val="114000"/>
              </a:lnSpc>
            </a:pPr>
            <a:endParaRPr lang="en-US" sz="1200" dirty="0">
              <a:solidFill>
                <a:srgbClr val="002060"/>
              </a:solidFill>
            </a:endParaRPr>
          </a:p>
          <a:p>
            <a:pPr algn="ctr">
              <a:lnSpc>
                <a:spcPct val="114000"/>
              </a:lnSpc>
            </a:pPr>
            <a:r>
              <a:rPr lang="en-US" sz="1200" dirty="0">
                <a:solidFill>
                  <a:srgbClr val="002060"/>
                </a:solidFill>
              </a:rPr>
              <a:t>organized by  </a:t>
            </a:r>
            <a:r>
              <a:rPr lang="en-US" sz="1200" dirty="0" err="1">
                <a:solidFill>
                  <a:srgbClr val="002060"/>
                </a:solidFill>
              </a:rPr>
              <a:t>Pravara</a:t>
            </a:r>
            <a:r>
              <a:rPr lang="en-US" sz="1200" dirty="0">
                <a:solidFill>
                  <a:srgbClr val="002060"/>
                </a:solidFill>
              </a:rPr>
              <a:t> Rural Engineering College, </a:t>
            </a:r>
            <a:r>
              <a:rPr lang="en-US" sz="1200" dirty="0" err="1">
                <a:solidFill>
                  <a:srgbClr val="002060"/>
                </a:solidFill>
              </a:rPr>
              <a:t>Loni</a:t>
            </a:r>
            <a:r>
              <a:rPr lang="en-US" sz="1200" dirty="0">
                <a:solidFill>
                  <a:srgbClr val="002060"/>
                </a:solidFill>
              </a:rPr>
              <a:t>, Ahilyanagar, Maharashtra, India (affiliated with Savitribai Phule Pune University, Pune), in association with the Government Polytechnic, </a:t>
            </a:r>
            <a:r>
              <a:rPr lang="en-US" sz="1200" dirty="0" err="1">
                <a:solidFill>
                  <a:srgbClr val="002060"/>
                </a:solidFill>
              </a:rPr>
              <a:t>Afzalpur</a:t>
            </a:r>
            <a:r>
              <a:rPr lang="en-US" sz="1200" dirty="0">
                <a:solidFill>
                  <a:srgbClr val="002060"/>
                </a:solidFill>
              </a:rPr>
              <a:t>, Dist. Kalburgi, Karnataka, India and Technology Research and Innovation Centre, Pune, India.</a:t>
            </a:r>
          </a:p>
        </p:txBody>
      </p:sp>
      <p:sp>
        <p:nvSpPr>
          <p:cNvPr id="10" name="Rectangle 9"/>
          <p:cNvSpPr/>
          <p:nvPr/>
        </p:nvSpPr>
        <p:spPr>
          <a:xfrm>
            <a:off x="2431127" y="86380"/>
            <a:ext cx="3878113" cy="523220"/>
          </a:xfrm>
          <a:prstGeom prst="rect">
            <a:avLst/>
          </a:prstGeom>
        </p:spPr>
        <p:txBody>
          <a:bodyPr wrap="none">
            <a:spAutoFit/>
          </a:bodyPr>
          <a:lstStyle/>
          <a:p>
            <a:pPr algn="ctr"/>
            <a:r>
              <a:rPr lang="en-US" sz="2800" b="1" dirty="0">
                <a:solidFill>
                  <a:srgbClr val="002060"/>
                </a:solidFill>
              </a:rPr>
              <a:t>Any suitable information</a:t>
            </a:r>
          </a:p>
        </p:txBody>
      </p:sp>
      <p:sp>
        <p:nvSpPr>
          <p:cNvPr id="12" name="Rectangle 11"/>
          <p:cNvSpPr/>
          <p:nvPr/>
        </p:nvSpPr>
        <p:spPr>
          <a:xfrm>
            <a:off x="3719587" y="6381484"/>
            <a:ext cx="1704826" cy="390107"/>
          </a:xfrm>
          <a:prstGeom prst="rect">
            <a:avLst/>
          </a:prstGeom>
        </p:spPr>
        <p:txBody>
          <a:bodyPr wrap="none">
            <a:spAutoFit/>
          </a:bodyPr>
          <a:lstStyle/>
          <a:p>
            <a:pPr algn="ctr">
              <a:lnSpc>
                <a:spcPct val="114000"/>
              </a:lnSpc>
            </a:pPr>
            <a:r>
              <a:rPr lang="en-US" dirty="0">
                <a:solidFill>
                  <a:srgbClr val="DEA900"/>
                </a:solidFill>
              </a:rPr>
              <a:t>18-19 May 2026</a:t>
            </a:r>
            <a:endParaRPr lang="en-IN" sz="1200" dirty="0">
              <a:solidFill>
                <a:srgbClr val="002060"/>
              </a:solidFill>
            </a:endParaRPr>
          </a:p>
        </p:txBody>
      </p:sp>
      <p:pic>
        <p:nvPicPr>
          <p:cNvPr id="3" name="Picture 2">
            <a:extLst>
              <a:ext uri="{FF2B5EF4-FFF2-40B4-BE49-F238E27FC236}">
                <a16:creationId xmlns:a16="http://schemas.microsoft.com/office/drawing/2014/main" id="{19A023A6-C18C-4EEC-BC7C-D829A3A556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9" name="Picture 8">
            <a:extLst>
              <a:ext uri="{FF2B5EF4-FFF2-40B4-BE49-F238E27FC236}">
                <a16:creationId xmlns:a16="http://schemas.microsoft.com/office/drawing/2014/main" id="{B750924E-54DB-4570-9DF0-41DC63DF07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3533977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772400" y="6402985"/>
            <a:ext cx="9675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2</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3683842" y="86380"/>
            <a:ext cx="1372683" cy="523220"/>
          </a:xfrm>
          <a:prstGeom prst="rect">
            <a:avLst/>
          </a:prstGeom>
        </p:spPr>
        <p:txBody>
          <a:bodyPr wrap="none">
            <a:spAutoFit/>
          </a:bodyPr>
          <a:lstStyle/>
          <a:p>
            <a:pPr algn="ctr"/>
            <a:r>
              <a:rPr lang="en-US" sz="2800" b="1" dirty="0">
                <a:solidFill>
                  <a:srgbClr val="002060"/>
                </a:solidFill>
              </a:rPr>
              <a:t>Content</a:t>
            </a:r>
          </a:p>
        </p:txBody>
      </p:sp>
      <p:sp>
        <p:nvSpPr>
          <p:cNvPr id="12" name="Rectangle 11"/>
          <p:cNvSpPr/>
          <p:nvPr/>
        </p:nvSpPr>
        <p:spPr>
          <a:xfrm>
            <a:off x="152400" y="830688"/>
            <a:ext cx="8839200" cy="4978607"/>
          </a:xfrm>
          <a:prstGeom prst="rect">
            <a:avLst/>
          </a:prstGeom>
        </p:spPr>
        <p:txBody>
          <a:bodyPr wrap="square">
            <a:spAutoFit/>
          </a:bodyPr>
          <a:lstStyle/>
          <a:p>
            <a:pPr algn="ctr">
              <a:lnSpc>
                <a:spcPct val="114000"/>
              </a:lnSpc>
            </a:pPr>
            <a:r>
              <a:rPr lang="en-US" dirty="0">
                <a:solidFill>
                  <a:srgbClr val="FF0000"/>
                </a:solidFill>
              </a:rPr>
              <a:t>A sample. Content, Bullets and numbering style can be used as per need. Font size at least 18</a:t>
            </a:r>
          </a:p>
          <a:p>
            <a:pPr marL="285750" indent="-285750" algn="just">
              <a:lnSpc>
                <a:spcPct val="150000"/>
              </a:lnSpc>
              <a:buFont typeface="Wingdings" pitchFamily="2" charset="2"/>
              <a:buChar char="q"/>
            </a:pPr>
            <a:r>
              <a:rPr lang="en-US" dirty="0">
                <a:solidFill>
                  <a:srgbClr val="002060"/>
                </a:solidFill>
              </a:rPr>
              <a:t>Introduction &amp; Background</a:t>
            </a:r>
          </a:p>
          <a:p>
            <a:pPr marL="285750" indent="-285750" algn="just">
              <a:lnSpc>
                <a:spcPct val="150000"/>
              </a:lnSpc>
              <a:buFont typeface="Wingdings" pitchFamily="2" charset="2"/>
              <a:buChar char="q"/>
            </a:pPr>
            <a:r>
              <a:rPr lang="en-US" dirty="0">
                <a:solidFill>
                  <a:srgbClr val="002060"/>
                </a:solidFill>
              </a:rPr>
              <a:t>Problem Statement / Objectives of the Study</a:t>
            </a:r>
          </a:p>
          <a:p>
            <a:pPr marL="285750" indent="-285750" algn="just">
              <a:lnSpc>
                <a:spcPct val="150000"/>
              </a:lnSpc>
              <a:buFont typeface="Wingdings" pitchFamily="2" charset="2"/>
              <a:buChar char="q"/>
            </a:pPr>
            <a:r>
              <a:rPr lang="en-US" dirty="0">
                <a:solidFill>
                  <a:srgbClr val="002060"/>
                </a:solidFill>
              </a:rPr>
              <a:t>Literature Review (Brief Overview) with Research gap</a:t>
            </a:r>
          </a:p>
          <a:p>
            <a:pPr marL="285750" indent="-285750" algn="just">
              <a:lnSpc>
                <a:spcPct val="150000"/>
              </a:lnSpc>
              <a:buFont typeface="Wingdings" pitchFamily="2" charset="2"/>
              <a:buChar char="q"/>
            </a:pPr>
            <a:r>
              <a:rPr lang="en-US" dirty="0">
                <a:solidFill>
                  <a:srgbClr val="002060"/>
                </a:solidFill>
              </a:rPr>
              <a:t>Methodology / Experimental Setup (As applicable)</a:t>
            </a:r>
          </a:p>
          <a:p>
            <a:pPr marL="285750" indent="-285750" algn="just">
              <a:lnSpc>
                <a:spcPct val="150000"/>
              </a:lnSpc>
              <a:buFont typeface="Wingdings" pitchFamily="2" charset="2"/>
              <a:buChar char="q"/>
            </a:pPr>
            <a:r>
              <a:rPr lang="en-US" dirty="0">
                <a:solidFill>
                  <a:srgbClr val="002060"/>
                </a:solidFill>
              </a:rPr>
              <a:t>Proposed Model / System Design (As applicable)</a:t>
            </a:r>
          </a:p>
          <a:p>
            <a:pPr marL="285750" indent="-285750" algn="just">
              <a:lnSpc>
                <a:spcPct val="150000"/>
              </a:lnSpc>
              <a:buFont typeface="Wingdings" pitchFamily="2" charset="2"/>
              <a:buChar char="q"/>
            </a:pPr>
            <a:r>
              <a:rPr lang="en-US" dirty="0">
                <a:solidFill>
                  <a:srgbClr val="002060"/>
                </a:solidFill>
              </a:rPr>
              <a:t>Results and Analysis</a:t>
            </a:r>
          </a:p>
          <a:p>
            <a:pPr marL="285750" indent="-285750" algn="just">
              <a:lnSpc>
                <a:spcPct val="150000"/>
              </a:lnSpc>
              <a:buFont typeface="Wingdings" pitchFamily="2" charset="2"/>
              <a:buChar char="q"/>
            </a:pPr>
            <a:r>
              <a:rPr lang="en-US" dirty="0">
                <a:solidFill>
                  <a:srgbClr val="002060"/>
                </a:solidFill>
              </a:rPr>
              <a:t>Discussion of Findings</a:t>
            </a:r>
          </a:p>
          <a:p>
            <a:pPr marL="285750" indent="-285750" algn="just">
              <a:lnSpc>
                <a:spcPct val="150000"/>
              </a:lnSpc>
              <a:buFont typeface="Wingdings" pitchFamily="2" charset="2"/>
              <a:buChar char="q"/>
            </a:pPr>
            <a:r>
              <a:rPr lang="en-US" dirty="0">
                <a:solidFill>
                  <a:srgbClr val="002060"/>
                </a:solidFill>
              </a:rPr>
              <a:t>Applications &amp; Practical Implications</a:t>
            </a:r>
          </a:p>
          <a:p>
            <a:pPr marL="285750" indent="-285750" algn="just">
              <a:lnSpc>
                <a:spcPct val="150000"/>
              </a:lnSpc>
              <a:buFont typeface="Wingdings" pitchFamily="2" charset="2"/>
              <a:buChar char="q"/>
            </a:pPr>
            <a:r>
              <a:rPr lang="en-US" dirty="0">
                <a:solidFill>
                  <a:srgbClr val="002060"/>
                </a:solidFill>
              </a:rPr>
              <a:t>Conclusion</a:t>
            </a:r>
          </a:p>
          <a:p>
            <a:pPr marL="285750" indent="-285750" algn="just">
              <a:lnSpc>
                <a:spcPct val="150000"/>
              </a:lnSpc>
              <a:buFont typeface="Wingdings" pitchFamily="2" charset="2"/>
              <a:buChar char="q"/>
            </a:pPr>
            <a:r>
              <a:rPr lang="en-US" dirty="0">
                <a:solidFill>
                  <a:srgbClr val="002060"/>
                </a:solidFill>
              </a:rPr>
              <a:t>Future Scope of Work</a:t>
            </a:r>
          </a:p>
          <a:p>
            <a:pPr marL="285750" indent="-285750" algn="just">
              <a:lnSpc>
                <a:spcPct val="150000"/>
              </a:lnSpc>
              <a:buFont typeface="Wingdings" pitchFamily="2" charset="2"/>
              <a:buChar char="q"/>
            </a:pPr>
            <a:r>
              <a:rPr lang="en-US" dirty="0">
                <a:solidFill>
                  <a:srgbClr val="002060"/>
                </a:solidFill>
              </a:rPr>
              <a:t>References</a:t>
            </a:r>
          </a:p>
        </p:txBody>
      </p:sp>
      <p:pic>
        <p:nvPicPr>
          <p:cNvPr id="13" name="Picture 12">
            <a:extLst>
              <a:ext uri="{FF2B5EF4-FFF2-40B4-BE49-F238E27FC236}">
                <a16:creationId xmlns:a16="http://schemas.microsoft.com/office/drawing/2014/main" id="{45EE869D-9FD2-45B2-BEA0-7232D22FF2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04069"/>
            <a:ext cx="432000" cy="432000"/>
          </a:xfrm>
          <a:prstGeom prst="rect">
            <a:avLst/>
          </a:prstGeom>
        </p:spPr>
      </p:pic>
      <p:pic>
        <p:nvPicPr>
          <p:cNvPr id="14" name="Picture 13">
            <a:extLst>
              <a:ext uri="{FF2B5EF4-FFF2-40B4-BE49-F238E27FC236}">
                <a16:creationId xmlns:a16="http://schemas.microsoft.com/office/drawing/2014/main" id="{DBAECD0B-0912-4D58-B6F2-F5B18E25B0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1335048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772400" y="6402985"/>
            <a:ext cx="9675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3</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a:solidFill>
                  <a:srgbClr val="002060"/>
                </a:solidFill>
              </a:rPr>
              <a:t>Important Instructions_01</a:t>
            </a:r>
          </a:p>
        </p:txBody>
      </p:sp>
      <p:sp>
        <p:nvSpPr>
          <p:cNvPr id="12" name="Rectangle 11"/>
          <p:cNvSpPr/>
          <p:nvPr/>
        </p:nvSpPr>
        <p:spPr>
          <a:xfrm>
            <a:off x="152400" y="830688"/>
            <a:ext cx="8839200" cy="2485617"/>
          </a:xfrm>
          <a:prstGeom prst="rect">
            <a:avLst/>
          </a:prstGeom>
        </p:spPr>
        <p:txBody>
          <a:bodyPr wrap="square">
            <a:spAutoFit/>
          </a:bodyPr>
          <a:lstStyle/>
          <a:p>
            <a:pPr algn="just">
              <a:lnSpc>
                <a:spcPct val="114000"/>
              </a:lnSpc>
            </a:pPr>
            <a:r>
              <a:rPr lang="en-US" dirty="0">
                <a:solidFill>
                  <a:srgbClr val="FF0000"/>
                </a:solidFill>
              </a:rPr>
              <a:t>Following are important instruction to presenters. </a:t>
            </a:r>
          </a:p>
          <a:p>
            <a:pPr marL="285750" indent="-285750" algn="just">
              <a:lnSpc>
                <a:spcPct val="200000"/>
              </a:lnSpc>
              <a:buFont typeface="Wingdings" pitchFamily="2" charset="2"/>
              <a:buChar char="v"/>
            </a:pPr>
            <a:r>
              <a:rPr lang="en-US" dirty="0">
                <a:solidFill>
                  <a:schemeClr val="accent6">
                    <a:lumMod val="75000"/>
                  </a:schemeClr>
                </a:solidFill>
              </a:rPr>
              <a:t>There is no limit for number of slides. </a:t>
            </a:r>
          </a:p>
          <a:p>
            <a:pPr marL="285750" indent="-285750" algn="just">
              <a:lnSpc>
                <a:spcPct val="200000"/>
              </a:lnSpc>
              <a:buFont typeface="Wingdings" pitchFamily="2" charset="2"/>
              <a:buChar char="v"/>
            </a:pPr>
            <a:r>
              <a:rPr lang="en-US" dirty="0">
                <a:solidFill>
                  <a:schemeClr val="accent6">
                    <a:lumMod val="75000"/>
                  </a:schemeClr>
                </a:solidFill>
              </a:rPr>
              <a:t>However, presenter need to complete the presentation within 10 minutes. </a:t>
            </a:r>
          </a:p>
          <a:p>
            <a:pPr marL="285750" indent="-285750" algn="just">
              <a:lnSpc>
                <a:spcPct val="200000"/>
              </a:lnSpc>
              <a:buFont typeface="Wingdings" pitchFamily="2" charset="2"/>
              <a:buChar char="v"/>
            </a:pPr>
            <a:r>
              <a:rPr lang="en-US" dirty="0">
                <a:solidFill>
                  <a:schemeClr val="accent6">
                    <a:lumMod val="75000"/>
                  </a:schemeClr>
                </a:solidFill>
              </a:rPr>
              <a:t>2 minutes for Q &amp; A.</a:t>
            </a:r>
          </a:p>
          <a:p>
            <a:pPr marL="285750" indent="-285750" algn="just">
              <a:lnSpc>
                <a:spcPct val="150000"/>
              </a:lnSpc>
              <a:buFont typeface="Wingdings" pitchFamily="2" charset="2"/>
              <a:buChar char="q"/>
            </a:pPr>
            <a:endParaRPr lang="en-US" dirty="0">
              <a:solidFill>
                <a:srgbClr val="002060"/>
              </a:solidFill>
            </a:endParaRPr>
          </a:p>
        </p:txBody>
      </p:sp>
      <p:pic>
        <p:nvPicPr>
          <p:cNvPr id="13" name="Picture 12">
            <a:extLst>
              <a:ext uri="{FF2B5EF4-FFF2-40B4-BE49-F238E27FC236}">
                <a16:creationId xmlns:a16="http://schemas.microsoft.com/office/drawing/2014/main" id="{A60D14CF-549B-4A8B-B060-4DC23D7E2F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4" name="Picture 13">
            <a:extLst>
              <a:ext uri="{FF2B5EF4-FFF2-40B4-BE49-F238E27FC236}">
                <a16:creationId xmlns:a16="http://schemas.microsoft.com/office/drawing/2014/main" id="{8246CF60-AB71-4503-8E6C-CEA62AB24D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2589669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696200" y="6402985"/>
            <a:ext cx="10437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4</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a:solidFill>
                  <a:srgbClr val="002060"/>
                </a:solidFill>
              </a:rPr>
              <a:t>Important Instructions_02</a:t>
            </a:r>
          </a:p>
        </p:txBody>
      </p:sp>
      <p:sp>
        <p:nvSpPr>
          <p:cNvPr id="12" name="Rectangle 11"/>
          <p:cNvSpPr/>
          <p:nvPr/>
        </p:nvSpPr>
        <p:spPr>
          <a:xfrm>
            <a:off x="152400" y="830688"/>
            <a:ext cx="8839200" cy="5394105"/>
          </a:xfrm>
          <a:prstGeom prst="rect">
            <a:avLst/>
          </a:prstGeom>
        </p:spPr>
        <p:txBody>
          <a:bodyPr wrap="square">
            <a:spAutoFit/>
          </a:bodyPr>
          <a:lstStyle/>
          <a:p>
            <a:pPr algn="just">
              <a:lnSpc>
                <a:spcPct val="114000"/>
              </a:lnSpc>
            </a:pPr>
            <a:r>
              <a:rPr lang="en-US" dirty="0">
                <a:solidFill>
                  <a:srgbClr val="FF0000"/>
                </a:solidFill>
              </a:rPr>
              <a:t>Following are important instruction to presenters. </a:t>
            </a:r>
          </a:p>
          <a:p>
            <a:pPr marL="285750" indent="-285750" algn="just">
              <a:lnSpc>
                <a:spcPct val="200000"/>
              </a:lnSpc>
              <a:buFont typeface="Wingdings" pitchFamily="2" charset="2"/>
              <a:buChar char="v"/>
            </a:pPr>
            <a:r>
              <a:rPr lang="en-US" dirty="0">
                <a:solidFill>
                  <a:srgbClr val="002060"/>
                </a:solidFill>
              </a:rPr>
              <a:t>All figures and tables should be clear. They must be named.</a:t>
            </a:r>
          </a:p>
          <a:p>
            <a:pPr marL="285750" indent="-285750" algn="just">
              <a:lnSpc>
                <a:spcPct val="200000"/>
              </a:lnSpc>
              <a:buFont typeface="Wingdings" pitchFamily="2" charset="2"/>
              <a:buChar char="v"/>
            </a:pPr>
            <a:r>
              <a:rPr lang="en-US" dirty="0">
                <a:solidFill>
                  <a:schemeClr val="accent6">
                    <a:lumMod val="75000"/>
                  </a:schemeClr>
                </a:solidFill>
              </a:rPr>
              <a:t>Figure title should be below figure</a:t>
            </a:r>
          </a:p>
          <a:p>
            <a:pPr marL="285750" indent="-285750" algn="just">
              <a:lnSpc>
                <a:spcPct val="200000"/>
              </a:lnSpc>
              <a:buFont typeface="Wingdings" pitchFamily="2" charset="2"/>
              <a:buChar char="v"/>
            </a:pPr>
            <a:r>
              <a:rPr lang="en-US" dirty="0">
                <a:solidFill>
                  <a:srgbClr val="002060"/>
                </a:solidFill>
              </a:rPr>
              <a:t>Table title should be above table.</a:t>
            </a:r>
          </a:p>
          <a:p>
            <a:pPr marL="285750" indent="-285750" algn="just">
              <a:lnSpc>
                <a:spcPct val="200000"/>
              </a:lnSpc>
              <a:buFont typeface="Wingdings" pitchFamily="2" charset="2"/>
              <a:buChar char="v"/>
            </a:pPr>
            <a:r>
              <a:rPr lang="en-US" dirty="0">
                <a:solidFill>
                  <a:schemeClr val="accent6">
                    <a:lumMod val="75000"/>
                  </a:schemeClr>
                </a:solidFill>
              </a:rPr>
              <a:t>All fonts should be readable where required in Figures and Tables</a:t>
            </a:r>
          </a:p>
          <a:p>
            <a:pPr marL="285750" indent="-285750" algn="just">
              <a:lnSpc>
                <a:spcPct val="200000"/>
              </a:lnSpc>
              <a:buFont typeface="Wingdings" pitchFamily="2" charset="2"/>
              <a:buChar char="v"/>
            </a:pPr>
            <a:r>
              <a:rPr lang="en-US" dirty="0">
                <a:solidFill>
                  <a:srgbClr val="002060"/>
                </a:solidFill>
              </a:rPr>
              <a:t>Bullets can be selected appropriately.</a:t>
            </a:r>
          </a:p>
          <a:p>
            <a:pPr marL="285750" indent="-285750" algn="just">
              <a:lnSpc>
                <a:spcPct val="200000"/>
              </a:lnSpc>
              <a:buFont typeface="Wingdings" pitchFamily="2" charset="2"/>
              <a:buChar char="v"/>
            </a:pPr>
            <a:r>
              <a:rPr lang="en-US" dirty="0">
                <a:solidFill>
                  <a:schemeClr val="accent6">
                    <a:lumMod val="75000"/>
                  </a:schemeClr>
                </a:solidFill>
              </a:rPr>
              <a:t>Any videos can be also added if required</a:t>
            </a:r>
          </a:p>
          <a:p>
            <a:pPr marL="285750" indent="-285750" algn="just">
              <a:lnSpc>
                <a:spcPct val="200000"/>
              </a:lnSpc>
              <a:buFont typeface="Wingdings" pitchFamily="2" charset="2"/>
              <a:buChar char="v"/>
            </a:pPr>
            <a:r>
              <a:rPr lang="en-US" dirty="0">
                <a:solidFill>
                  <a:srgbClr val="002060"/>
                </a:solidFill>
              </a:rPr>
              <a:t>Avoid crowded slides and long sentence reading. Avoid crowded slides and long sentence reading. Avoid crowded slides and long sentence reading. Avoid crowded slides and long sentence reading. Avoid crowded slides and long sentence reading. </a:t>
            </a:r>
          </a:p>
        </p:txBody>
      </p:sp>
      <p:pic>
        <p:nvPicPr>
          <p:cNvPr id="13" name="Picture 12">
            <a:extLst>
              <a:ext uri="{FF2B5EF4-FFF2-40B4-BE49-F238E27FC236}">
                <a16:creationId xmlns:a16="http://schemas.microsoft.com/office/drawing/2014/main" id="{445FE923-B750-4A4E-8EA6-ACB5BA2224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4" name="Picture 13">
            <a:extLst>
              <a:ext uri="{FF2B5EF4-FFF2-40B4-BE49-F238E27FC236}">
                <a16:creationId xmlns:a16="http://schemas.microsoft.com/office/drawing/2014/main" id="{15C15678-C9A1-4A45-A709-5E7E0FC9D1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1954359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772400" y="6402985"/>
            <a:ext cx="9675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5</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a:solidFill>
                  <a:srgbClr val="002060"/>
                </a:solidFill>
              </a:rPr>
              <a:t>Important Instructions_02</a:t>
            </a:r>
          </a:p>
        </p:txBody>
      </p:sp>
      <p:sp>
        <p:nvSpPr>
          <p:cNvPr id="12" name="Rectangle 11"/>
          <p:cNvSpPr/>
          <p:nvPr/>
        </p:nvSpPr>
        <p:spPr>
          <a:xfrm>
            <a:off x="152400" y="830688"/>
            <a:ext cx="8839200" cy="3732112"/>
          </a:xfrm>
          <a:prstGeom prst="rect">
            <a:avLst/>
          </a:prstGeom>
        </p:spPr>
        <p:txBody>
          <a:bodyPr wrap="square">
            <a:spAutoFit/>
          </a:bodyPr>
          <a:lstStyle/>
          <a:p>
            <a:pPr algn="just">
              <a:lnSpc>
                <a:spcPct val="114000"/>
              </a:lnSpc>
            </a:pPr>
            <a:r>
              <a:rPr lang="en-US" dirty="0">
                <a:solidFill>
                  <a:srgbClr val="FF0000"/>
                </a:solidFill>
              </a:rPr>
              <a:t>Following are important instruction to presenters. </a:t>
            </a:r>
          </a:p>
          <a:p>
            <a:pPr marL="285750" indent="-285750" algn="just">
              <a:lnSpc>
                <a:spcPct val="200000"/>
              </a:lnSpc>
              <a:buFont typeface="Wingdings" pitchFamily="2" charset="2"/>
              <a:buChar char="v"/>
            </a:pPr>
            <a:r>
              <a:rPr lang="en-US" dirty="0">
                <a:solidFill>
                  <a:srgbClr val="002060"/>
                </a:solidFill>
              </a:rPr>
              <a:t>All figures and tables should be clear. They must be named.</a:t>
            </a:r>
          </a:p>
          <a:p>
            <a:pPr marL="285750" indent="-285750" algn="just">
              <a:lnSpc>
                <a:spcPct val="200000"/>
              </a:lnSpc>
              <a:buFont typeface="Wingdings" pitchFamily="2" charset="2"/>
              <a:buChar char="v"/>
            </a:pPr>
            <a:r>
              <a:rPr lang="en-US" dirty="0">
                <a:solidFill>
                  <a:srgbClr val="002060"/>
                </a:solidFill>
              </a:rPr>
              <a:t>Figure title should be below figure</a:t>
            </a:r>
          </a:p>
          <a:p>
            <a:pPr marL="285750" indent="-285750" algn="just">
              <a:lnSpc>
                <a:spcPct val="200000"/>
              </a:lnSpc>
              <a:buFont typeface="Wingdings" pitchFamily="2" charset="2"/>
              <a:buChar char="v"/>
            </a:pPr>
            <a:r>
              <a:rPr lang="en-US" dirty="0">
                <a:solidFill>
                  <a:srgbClr val="002060"/>
                </a:solidFill>
              </a:rPr>
              <a:t>Table title should be above table.</a:t>
            </a:r>
          </a:p>
          <a:p>
            <a:pPr marL="285750" indent="-285750" algn="just">
              <a:lnSpc>
                <a:spcPct val="200000"/>
              </a:lnSpc>
              <a:buFont typeface="Wingdings" pitchFamily="2" charset="2"/>
              <a:buChar char="v"/>
            </a:pPr>
            <a:r>
              <a:rPr lang="en-US" dirty="0">
                <a:solidFill>
                  <a:srgbClr val="002060"/>
                </a:solidFill>
              </a:rPr>
              <a:t>All fonts should be readable where required in Figures and Tables</a:t>
            </a:r>
          </a:p>
          <a:p>
            <a:pPr marL="285750" indent="-285750" algn="just">
              <a:lnSpc>
                <a:spcPct val="200000"/>
              </a:lnSpc>
              <a:buFont typeface="Wingdings" pitchFamily="2" charset="2"/>
              <a:buChar char="v"/>
            </a:pPr>
            <a:r>
              <a:rPr lang="en-US" dirty="0">
                <a:solidFill>
                  <a:srgbClr val="002060"/>
                </a:solidFill>
              </a:rPr>
              <a:t>Bullets can be selected appropriately.</a:t>
            </a:r>
          </a:p>
          <a:p>
            <a:pPr marL="285750" indent="-285750" algn="just">
              <a:lnSpc>
                <a:spcPct val="200000"/>
              </a:lnSpc>
              <a:buFont typeface="Wingdings" pitchFamily="2" charset="2"/>
              <a:buChar char="v"/>
            </a:pPr>
            <a:r>
              <a:rPr lang="en-US" dirty="0">
                <a:solidFill>
                  <a:srgbClr val="002060"/>
                </a:solidFill>
              </a:rPr>
              <a:t>Any videos can be also added if required</a:t>
            </a:r>
          </a:p>
        </p:txBody>
      </p:sp>
      <p:pic>
        <p:nvPicPr>
          <p:cNvPr id="13" name="Picture 12">
            <a:extLst>
              <a:ext uri="{FF2B5EF4-FFF2-40B4-BE49-F238E27FC236}">
                <a16:creationId xmlns:a16="http://schemas.microsoft.com/office/drawing/2014/main" id="{0B9FAA0F-540D-4325-B480-32C79C81A5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4" name="Picture 13">
            <a:extLst>
              <a:ext uri="{FF2B5EF4-FFF2-40B4-BE49-F238E27FC236}">
                <a16:creationId xmlns:a16="http://schemas.microsoft.com/office/drawing/2014/main" id="{2F89FCC3-80B5-4DA8-A598-313939E409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2721608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771239" y="6402985"/>
            <a:ext cx="968699"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6</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a:solidFill>
                  <a:srgbClr val="002060"/>
                </a:solidFill>
              </a:rPr>
              <a:t>Important Instructions_03</a:t>
            </a:r>
          </a:p>
        </p:txBody>
      </p:sp>
      <p:sp>
        <p:nvSpPr>
          <p:cNvPr id="12" name="Rectangle 11"/>
          <p:cNvSpPr/>
          <p:nvPr/>
        </p:nvSpPr>
        <p:spPr>
          <a:xfrm>
            <a:off x="152400" y="830688"/>
            <a:ext cx="8839200" cy="2070118"/>
          </a:xfrm>
          <a:prstGeom prst="rect">
            <a:avLst/>
          </a:prstGeom>
        </p:spPr>
        <p:txBody>
          <a:bodyPr wrap="square">
            <a:spAutoFit/>
          </a:bodyPr>
          <a:lstStyle/>
          <a:p>
            <a:pPr algn="just">
              <a:lnSpc>
                <a:spcPct val="114000"/>
              </a:lnSpc>
            </a:pPr>
            <a:r>
              <a:rPr lang="en-US" dirty="0">
                <a:solidFill>
                  <a:srgbClr val="FF0000"/>
                </a:solidFill>
              </a:rPr>
              <a:t>Following are important instruction to presenters. </a:t>
            </a:r>
          </a:p>
          <a:p>
            <a:pPr marL="285750" indent="-285750" algn="just">
              <a:lnSpc>
                <a:spcPct val="200000"/>
              </a:lnSpc>
              <a:buFont typeface="Wingdings" pitchFamily="2" charset="2"/>
              <a:buChar char="v"/>
            </a:pPr>
            <a:r>
              <a:rPr lang="en-US" dirty="0">
                <a:solidFill>
                  <a:schemeClr val="accent6">
                    <a:lumMod val="75000"/>
                  </a:schemeClr>
                </a:solidFill>
              </a:rPr>
              <a:t>Change the Color and Size as per your need </a:t>
            </a:r>
          </a:p>
          <a:p>
            <a:pPr marL="285750" indent="-285750" algn="just">
              <a:lnSpc>
                <a:spcPct val="200000"/>
              </a:lnSpc>
              <a:buFont typeface="Wingdings" pitchFamily="2" charset="2"/>
              <a:buChar char="v"/>
            </a:pPr>
            <a:r>
              <a:rPr lang="en-US" dirty="0">
                <a:solidFill>
                  <a:schemeClr val="accent6">
                    <a:lumMod val="75000"/>
                  </a:schemeClr>
                </a:solidFill>
              </a:rPr>
              <a:t>Use only Arial or Calibri font for all slides</a:t>
            </a:r>
          </a:p>
          <a:p>
            <a:pPr marL="285750" indent="-285750" algn="just">
              <a:lnSpc>
                <a:spcPct val="200000"/>
              </a:lnSpc>
              <a:buFont typeface="Wingdings" pitchFamily="2" charset="2"/>
              <a:buChar char="v"/>
            </a:pPr>
            <a:r>
              <a:rPr lang="en-US" dirty="0">
                <a:solidFill>
                  <a:schemeClr val="accent6">
                    <a:lumMod val="75000"/>
                  </a:schemeClr>
                </a:solidFill>
              </a:rPr>
              <a:t>Line spacing should be between 1.15 to 2</a:t>
            </a:r>
          </a:p>
        </p:txBody>
      </p:sp>
      <p:pic>
        <p:nvPicPr>
          <p:cNvPr id="13" name="Picture 12">
            <a:extLst>
              <a:ext uri="{FF2B5EF4-FFF2-40B4-BE49-F238E27FC236}">
                <a16:creationId xmlns:a16="http://schemas.microsoft.com/office/drawing/2014/main" id="{60070CE2-8CC7-4B9C-805E-EAE4F4611A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4" name="Picture 13">
            <a:extLst>
              <a:ext uri="{FF2B5EF4-FFF2-40B4-BE49-F238E27FC236}">
                <a16:creationId xmlns:a16="http://schemas.microsoft.com/office/drawing/2014/main" id="{4E54071F-4CD5-43F1-89F5-5C745040C4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3940191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772400" y="6402985"/>
            <a:ext cx="9675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7</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a:solidFill>
                  <a:srgbClr val="002060"/>
                </a:solidFill>
              </a:rPr>
              <a:t>Important Instructions_04</a:t>
            </a:r>
          </a:p>
        </p:txBody>
      </p:sp>
      <p:sp>
        <p:nvSpPr>
          <p:cNvPr id="12" name="Rectangle 11"/>
          <p:cNvSpPr/>
          <p:nvPr/>
        </p:nvSpPr>
        <p:spPr>
          <a:xfrm>
            <a:off x="152400" y="830688"/>
            <a:ext cx="8839200" cy="2070118"/>
          </a:xfrm>
          <a:prstGeom prst="rect">
            <a:avLst/>
          </a:prstGeom>
        </p:spPr>
        <p:txBody>
          <a:bodyPr wrap="square">
            <a:spAutoFit/>
          </a:bodyPr>
          <a:lstStyle/>
          <a:p>
            <a:pPr algn="just">
              <a:lnSpc>
                <a:spcPct val="114000"/>
              </a:lnSpc>
            </a:pPr>
            <a:r>
              <a:rPr lang="en-US" dirty="0">
                <a:solidFill>
                  <a:srgbClr val="FF0000"/>
                </a:solidFill>
              </a:rPr>
              <a:t>Following are important instruction to presenters. </a:t>
            </a:r>
          </a:p>
          <a:p>
            <a:pPr marL="285750" indent="-285750" algn="just">
              <a:lnSpc>
                <a:spcPct val="150000"/>
              </a:lnSpc>
              <a:buFont typeface="Wingdings" pitchFamily="2" charset="2"/>
              <a:buChar char="v"/>
            </a:pPr>
            <a:r>
              <a:rPr lang="en-US" dirty="0">
                <a:solidFill>
                  <a:srgbClr val="002060"/>
                </a:solidFill>
              </a:rPr>
              <a:t>These are general guidelines. However, the content will be changed based on the topic.</a:t>
            </a:r>
          </a:p>
          <a:p>
            <a:pPr marL="285750" indent="-285750" algn="just">
              <a:lnSpc>
                <a:spcPct val="150000"/>
              </a:lnSpc>
              <a:buFont typeface="Wingdings" pitchFamily="2" charset="2"/>
              <a:buChar char="v"/>
            </a:pPr>
            <a:r>
              <a:rPr lang="en-US" dirty="0">
                <a:solidFill>
                  <a:schemeClr val="accent6">
                    <a:lumMod val="75000"/>
                  </a:schemeClr>
                </a:solidFill>
              </a:rPr>
              <a:t>It is desirable to prepare content so that it can be easily understand by audience and experts. </a:t>
            </a:r>
          </a:p>
          <a:p>
            <a:pPr marL="285750" indent="-285750" algn="just">
              <a:lnSpc>
                <a:spcPct val="150000"/>
              </a:lnSpc>
              <a:buFont typeface="Wingdings" pitchFamily="2" charset="2"/>
              <a:buChar char="q"/>
            </a:pPr>
            <a:endParaRPr lang="en-US" dirty="0">
              <a:solidFill>
                <a:srgbClr val="002060"/>
              </a:solidFill>
            </a:endParaRPr>
          </a:p>
        </p:txBody>
      </p:sp>
      <p:pic>
        <p:nvPicPr>
          <p:cNvPr id="13" name="Picture 12">
            <a:extLst>
              <a:ext uri="{FF2B5EF4-FFF2-40B4-BE49-F238E27FC236}">
                <a16:creationId xmlns:a16="http://schemas.microsoft.com/office/drawing/2014/main" id="{895404ED-20F8-413A-9378-8DB91B8B43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4" name="Picture 13">
            <a:extLst>
              <a:ext uri="{FF2B5EF4-FFF2-40B4-BE49-F238E27FC236}">
                <a16:creationId xmlns:a16="http://schemas.microsoft.com/office/drawing/2014/main" id="{88E77740-EB5C-4DFE-8363-5EC359369E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784809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772400" y="6402985"/>
            <a:ext cx="9675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8</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a:solidFill>
                  <a:srgbClr val="002060"/>
                </a:solidFill>
              </a:rPr>
              <a:t>Important Instructions_05</a:t>
            </a:r>
          </a:p>
        </p:txBody>
      </p:sp>
      <p:sp>
        <p:nvSpPr>
          <p:cNvPr id="12" name="Rectangle 11"/>
          <p:cNvSpPr/>
          <p:nvPr/>
        </p:nvSpPr>
        <p:spPr>
          <a:xfrm>
            <a:off x="152400" y="830688"/>
            <a:ext cx="8839200" cy="2624116"/>
          </a:xfrm>
          <a:prstGeom prst="rect">
            <a:avLst/>
          </a:prstGeom>
        </p:spPr>
        <p:txBody>
          <a:bodyPr wrap="square">
            <a:spAutoFit/>
          </a:bodyPr>
          <a:lstStyle/>
          <a:p>
            <a:pPr algn="just">
              <a:lnSpc>
                <a:spcPct val="114000"/>
              </a:lnSpc>
            </a:pPr>
            <a:r>
              <a:rPr lang="en-US" dirty="0">
                <a:solidFill>
                  <a:srgbClr val="0070C0"/>
                </a:solidFill>
              </a:rPr>
              <a:t>Following are important instruction to presenters. </a:t>
            </a:r>
          </a:p>
          <a:p>
            <a:pPr marL="285750" indent="-285750" algn="just">
              <a:lnSpc>
                <a:spcPct val="200000"/>
              </a:lnSpc>
              <a:buFont typeface="Wingdings" pitchFamily="2" charset="2"/>
              <a:buChar char="v"/>
            </a:pPr>
            <a:r>
              <a:rPr lang="en-US" b="1" dirty="0">
                <a:solidFill>
                  <a:srgbClr val="FF0000"/>
                </a:solidFill>
              </a:rPr>
              <a:t>Avoid crowded slides and long sentence reading. </a:t>
            </a:r>
            <a:r>
              <a:rPr lang="en-US" dirty="0">
                <a:solidFill>
                  <a:srgbClr val="002060"/>
                </a:solidFill>
              </a:rPr>
              <a:t>Avoid crowded slides and long sentence reading. Avoid crowded slides and long sentence reading. Avoid crowded slides and long sentence reading. Avoid crowded slides and long sentence reading. Avoid crowded slides and long sentence reading. Avoid crowded slides and long sentence reading. </a:t>
            </a:r>
          </a:p>
        </p:txBody>
      </p:sp>
      <p:pic>
        <p:nvPicPr>
          <p:cNvPr id="13" name="Picture 12">
            <a:extLst>
              <a:ext uri="{FF2B5EF4-FFF2-40B4-BE49-F238E27FC236}">
                <a16:creationId xmlns:a16="http://schemas.microsoft.com/office/drawing/2014/main" id="{89C289FB-EC67-4330-83DD-DD7EDDD054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4" name="Picture 13">
            <a:extLst>
              <a:ext uri="{FF2B5EF4-FFF2-40B4-BE49-F238E27FC236}">
                <a16:creationId xmlns:a16="http://schemas.microsoft.com/office/drawing/2014/main" id="{6F18177F-2B7E-4958-81E2-F5AE62691A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2510375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772400" y="6402985"/>
            <a:ext cx="9675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9</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a:solidFill>
                  <a:srgbClr val="002060"/>
                </a:solidFill>
              </a:rPr>
              <a:t>Important Instructions_05</a:t>
            </a:r>
          </a:p>
        </p:txBody>
      </p:sp>
      <p:sp>
        <p:nvSpPr>
          <p:cNvPr id="12" name="Rectangle 11"/>
          <p:cNvSpPr/>
          <p:nvPr/>
        </p:nvSpPr>
        <p:spPr>
          <a:xfrm>
            <a:off x="152400" y="830688"/>
            <a:ext cx="8839200" cy="2685672"/>
          </a:xfrm>
          <a:prstGeom prst="rect">
            <a:avLst/>
          </a:prstGeom>
        </p:spPr>
        <p:txBody>
          <a:bodyPr wrap="square">
            <a:spAutoFit/>
          </a:bodyPr>
          <a:lstStyle/>
          <a:p>
            <a:pPr algn="just">
              <a:lnSpc>
                <a:spcPct val="114000"/>
              </a:lnSpc>
            </a:pPr>
            <a:r>
              <a:rPr lang="en-US" dirty="0">
                <a:solidFill>
                  <a:srgbClr val="0070C0"/>
                </a:solidFill>
              </a:rPr>
              <a:t>Following are important instruction to presenters. </a:t>
            </a:r>
          </a:p>
          <a:p>
            <a:pPr marL="285750" indent="-285750" algn="just">
              <a:lnSpc>
                <a:spcPct val="200000"/>
              </a:lnSpc>
              <a:buFont typeface="Wingdings" pitchFamily="2" charset="2"/>
              <a:buChar char="v"/>
            </a:pPr>
            <a:r>
              <a:rPr lang="en-US" dirty="0">
                <a:solidFill>
                  <a:srgbClr val="002060"/>
                </a:solidFill>
              </a:rPr>
              <a:t>Avoid such </a:t>
            </a:r>
          </a:p>
          <a:p>
            <a:pPr lvl="3" algn="ctr"/>
            <a:r>
              <a:rPr lang="en-US" sz="5400" dirty="0">
                <a:solidFill>
                  <a:srgbClr val="FF0000"/>
                </a:solidFill>
              </a:rPr>
              <a:t>too big fonts or </a:t>
            </a:r>
          </a:p>
          <a:p>
            <a:pPr lvl="3" algn="ctr">
              <a:lnSpc>
                <a:spcPct val="200000"/>
              </a:lnSpc>
            </a:pPr>
            <a:r>
              <a:rPr lang="en-US" sz="1100" dirty="0">
                <a:solidFill>
                  <a:srgbClr val="FF0000"/>
                </a:solidFill>
              </a:rPr>
              <a:t>too small fonts</a:t>
            </a:r>
          </a:p>
          <a:p>
            <a:pPr marL="285750" indent="-285750" algn="just">
              <a:lnSpc>
                <a:spcPct val="200000"/>
              </a:lnSpc>
              <a:buFont typeface="Wingdings" pitchFamily="2" charset="2"/>
              <a:buChar char="v"/>
            </a:pPr>
            <a:endParaRPr lang="en-US" dirty="0">
              <a:solidFill>
                <a:srgbClr val="002060"/>
              </a:solidFill>
            </a:endParaRPr>
          </a:p>
        </p:txBody>
      </p:sp>
      <p:pic>
        <p:nvPicPr>
          <p:cNvPr id="13" name="Picture 12">
            <a:extLst>
              <a:ext uri="{FF2B5EF4-FFF2-40B4-BE49-F238E27FC236}">
                <a16:creationId xmlns:a16="http://schemas.microsoft.com/office/drawing/2014/main" id="{A63D9D15-2378-4B81-B031-4993170A3B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4" name="Picture 13">
            <a:extLst>
              <a:ext uri="{FF2B5EF4-FFF2-40B4-BE49-F238E27FC236}">
                <a16:creationId xmlns:a16="http://schemas.microsoft.com/office/drawing/2014/main" id="{94290279-8AF7-4307-BDD4-C25E8C0F44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1567905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772400" y="6402985"/>
            <a:ext cx="9675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10</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3225908" y="86380"/>
            <a:ext cx="2288576" cy="523220"/>
          </a:xfrm>
          <a:prstGeom prst="rect">
            <a:avLst/>
          </a:prstGeom>
        </p:spPr>
        <p:txBody>
          <a:bodyPr wrap="none">
            <a:spAutoFit/>
          </a:bodyPr>
          <a:lstStyle/>
          <a:p>
            <a:pPr algn="ctr"/>
            <a:r>
              <a:rPr lang="en-US" sz="2800" b="1" dirty="0">
                <a:solidFill>
                  <a:srgbClr val="002060"/>
                </a:solidFill>
              </a:rPr>
              <a:t>Sample Figure</a:t>
            </a:r>
          </a:p>
        </p:txBody>
      </p:sp>
      <p:sp>
        <p:nvSpPr>
          <p:cNvPr id="12" name="Rectangle 11"/>
          <p:cNvSpPr/>
          <p:nvPr/>
        </p:nvSpPr>
        <p:spPr>
          <a:xfrm>
            <a:off x="152400" y="830688"/>
            <a:ext cx="8839200" cy="1239122"/>
          </a:xfrm>
          <a:prstGeom prst="rect">
            <a:avLst/>
          </a:prstGeom>
        </p:spPr>
        <p:txBody>
          <a:bodyPr wrap="square">
            <a:spAutoFit/>
          </a:bodyPr>
          <a:lstStyle/>
          <a:p>
            <a:pPr algn="just">
              <a:lnSpc>
                <a:spcPct val="114000"/>
              </a:lnSpc>
            </a:pPr>
            <a:r>
              <a:rPr lang="en-US" dirty="0">
                <a:solidFill>
                  <a:srgbClr val="FF0000"/>
                </a:solidFill>
              </a:rPr>
              <a:t>Following are important instruction to presenters. </a:t>
            </a:r>
          </a:p>
          <a:p>
            <a:pPr marL="285750" indent="-285750" algn="just">
              <a:lnSpc>
                <a:spcPct val="150000"/>
              </a:lnSpc>
              <a:buFont typeface="Wingdings" pitchFamily="2" charset="2"/>
              <a:buChar char="v"/>
            </a:pPr>
            <a:r>
              <a:rPr lang="en-US" dirty="0">
                <a:solidFill>
                  <a:srgbClr val="002060"/>
                </a:solidFill>
              </a:rPr>
              <a:t>Use clear and readable figure</a:t>
            </a:r>
          </a:p>
          <a:p>
            <a:pPr marL="285750" indent="-285750" algn="just">
              <a:lnSpc>
                <a:spcPct val="150000"/>
              </a:lnSpc>
              <a:buFont typeface="Wingdings" pitchFamily="2" charset="2"/>
              <a:buChar char="q"/>
            </a:pPr>
            <a:endParaRPr lang="en-US" dirty="0">
              <a:solidFill>
                <a:srgbClr val="002060"/>
              </a:solidFill>
            </a:endParaRPr>
          </a:p>
        </p:txBody>
      </p:sp>
      <p:sp>
        <p:nvSpPr>
          <p:cNvPr id="2" name="AutoShape 2" descr="What Is a Flowchart and How to Use I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1" name="Picture 3" descr="C:\Users\Admin\Downloads\flowchart-diagram-example.png"/>
          <p:cNvPicPr>
            <a:picLocks noChangeAspect="1" noChangeArrowheads="1"/>
          </p:cNvPicPr>
          <p:nvPr/>
        </p:nvPicPr>
        <p:blipFill rotWithShape="1">
          <a:blip r:embed="rId2">
            <a:extLst>
              <a:ext uri="{28A0092B-C50C-407E-A947-70E740481C1C}">
                <a14:useLocalDpi xmlns:a14="http://schemas.microsoft.com/office/drawing/2010/main" val="0"/>
              </a:ext>
            </a:extLst>
          </a:blip>
          <a:srcRect l="4762" t="21558" r="4962" b="20395"/>
          <a:stretch/>
        </p:blipFill>
        <p:spPr bwMode="auto">
          <a:xfrm>
            <a:off x="366971" y="1905000"/>
            <a:ext cx="8124826" cy="3295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590800" y="5373648"/>
            <a:ext cx="4193071" cy="369332"/>
          </a:xfrm>
          <a:prstGeom prst="rect">
            <a:avLst/>
          </a:prstGeom>
        </p:spPr>
        <p:txBody>
          <a:bodyPr wrap="none">
            <a:spAutoFit/>
          </a:bodyPr>
          <a:lstStyle/>
          <a:p>
            <a:pPr algn="ctr"/>
            <a:r>
              <a:rPr lang="en-US" dirty="0">
                <a:solidFill>
                  <a:schemeClr val="accent6">
                    <a:lumMod val="75000"/>
                  </a:schemeClr>
                </a:solidFill>
              </a:rPr>
              <a:t>Sample Figure showing clarity and position</a:t>
            </a:r>
          </a:p>
        </p:txBody>
      </p:sp>
      <p:pic>
        <p:nvPicPr>
          <p:cNvPr id="15" name="Picture 14">
            <a:extLst>
              <a:ext uri="{FF2B5EF4-FFF2-40B4-BE49-F238E27FC236}">
                <a16:creationId xmlns:a16="http://schemas.microsoft.com/office/drawing/2014/main" id="{E1A07ACA-FDB0-495F-8AAA-29D87E6973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6" name="Picture 15">
            <a:extLst>
              <a:ext uri="{FF2B5EF4-FFF2-40B4-BE49-F238E27FC236}">
                <a16:creationId xmlns:a16="http://schemas.microsoft.com/office/drawing/2014/main" id="{C8B585FB-CA82-45C5-95FD-DC14CEBA56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3806059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696200" y="6402985"/>
            <a:ext cx="10437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11</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3291183" y="86380"/>
            <a:ext cx="2158028" cy="523220"/>
          </a:xfrm>
          <a:prstGeom prst="rect">
            <a:avLst/>
          </a:prstGeom>
        </p:spPr>
        <p:txBody>
          <a:bodyPr wrap="none">
            <a:spAutoFit/>
          </a:bodyPr>
          <a:lstStyle/>
          <a:p>
            <a:pPr algn="ctr"/>
            <a:r>
              <a:rPr lang="en-US" sz="2800" b="1" dirty="0">
                <a:solidFill>
                  <a:srgbClr val="002060"/>
                </a:solidFill>
              </a:rPr>
              <a:t>Sample Table</a:t>
            </a:r>
          </a:p>
        </p:txBody>
      </p:sp>
      <p:sp>
        <p:nvSpPr>
          <p:cNvPr id="12" name="Rectangle 11"/>
          <p:cNvSpPr/>
          <p:nvPr/>
        </p:nvSpPr>
        <p:spPr>
          <a:xfrm>
            <a:off x="152400" y="830688"/>
            <a:ext cx="8839200" cy="823623"/>
          </a:xfrm>
          <a:prstGeom prst="rect">
            <a:avLst/>
          </a:prstGeom>
        </p:spPr>
        <p:txBody>
          <a:bodyPr wrap="square">
            <a:spAutoFit/>
          </a:bodyPr>
          <a:lstStyle/>
          <a:p>
            <a:pPr algn="just">
              <a:lnSpc>
                <a:spcPct val="114000"/>
              </a:lnSpc>
            </a:pPr>
            <a:r>
              <a:rPr lang="en-US" dirty="0">
                <a:solidFill>
                  <a:srgbClr val="FF0000"/>
                </a:solidFill>
              </a:rPr>
              <a:t>Following are important instruction to presenters. </a:t>
            </a:r>
          </a:p>
          <a:p>
            <a:pPr marL="285750" indent="-285750" algn="just">
              <a:lnSpc>
                <a:spcPct val="150000"/>
              </a:lnSpc>
              <a:buFont typeface="Wingdings" pitchFamily="2" charset="2"/>
              <a:buChar char="v"/>
            </a:pPr>
            <a:r>
              <a:rPr lang="en-US" dirty="0">
                <a:solidFill>
                  <a:srgbClr val="002060"/>
                </a:solidFill>
              </a:rPr>
              <a:t>Use clear and readable table content</a:t>
            </a:r>
          </a:p>
        </p:txBody>
      </p:sp>
      <p:sp>
        <p:nvSpPr>
          <p:cNvPr id="2" name="AutoShape 2" descr="What Is a Flowchart and How to Use I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 name="Rectangle 2"/>
          <p:cNvSpPr/>
          <p:nvPr/>
        </p:nvSpPr>
        <p:spPr>
          <a:xfrm>
            <a:off x="3015714" y="4572000"/>
            <a:ext cx="2886046" cy="369332"/>
          </a:xfrm>
          <a:prstGeom prst="rect">
            <a:avLst/>
          </a:prstGeom>
        </p:spPr>
        <p:txBody>
          <a:bodyPr wrap="none">
            <a:spAutoFit/>
          </a:bodyPr>
          <a:lstStyle/>
          <a:p>
            <a:pPr algn="ctr"/>
            <a:r>
              <a:rPr lang="en-US" dirty="0">
                <a:solidFill>
                  <a:schemeClr val="accent6">
                    <a:lumMod val="75000"/>
                  </a:schemeClr>
                </a:solidFill>
              </a:rPr>
              <a:t>Sample Table showing clarity</a:t>
            </a:r>
          </a:p>
        </p:txBody>
      </p:sp>
      <p:graphicFrame>
        <p:nvGraphicFramePr>
          <p:cNvPr id="7" name="Table 6"/>
          <p:cNvGraphicFramePr>
            <a:graphicFrameLocks noGrp="1"/>
          </p:cNvGraphicFramePr>
          <p:nvPr>
            <p:extLst>
              <p:ext uri="{D42A27DB-BD31-4B8C-83A1-F6EECF244321}">
                <p14:modId xmlns:p14="http://schemas.microsoft.com/office/powerpoint/2010/main" val="2415075679"/>
              </p:ext>
            </p:extLst>
          </p:nvPr>
        </p:nvGraphicFramePr>
        <p:xfrm>
          <a:off x="460374" y="1905000"/>
          <a:ext cx="8455025" cy="2133600"/>
        </p:xfrm>
        <a:graphic>
          <a:graphicData uri="http://schemas.openxmlformats.org/drawingml/2006/table">
            <a:tbl>
              <a:tblPr firstRow="1" bandRow="1">
                <a:tableStyleId>{93296810-A885-4BE3-A3E7-6D5BEEA58F35}</a:tableStyleId>
              </a:tblPr>
              <a:tblGrid>
                <a:gridCol w="1691005">
                  <a:extLst>
                    <a:ext uri="{9D8B030D-6E8A-4147-A177-3AD203B41FA5}">
                      <a16:colId xmlns:a16="http://schemas.microsoft.com/office/drawing/2014/main" val="20000"/>
                    </a:ext>
                  </a:extLst>
                </a:gridCol>
                <a:gridCol w="1691005">
                  <a:extLst>
                    <a:ext uri="{9D8B030D-6E8A-4147-A177-3AD203B41FA5}">
                      <a16:colId xmlns:a16="http://schemas.microsoft.com/office/drawing/2014/main" val="20001"/>
                    </a:ext>
                  </a:extLst>
                </a:gridCol>
                <a:gridCol w="1691005">
                  <a:extLst>
                    <a:ext uri="{9D8B030D-6E8A-4147-A177-3AD203B41FA5}">
                      <a16:colId xmlns:a16="http://schemas.microsoft.com/office/drawing/2014/main" val="20002"/>
                    </a:ext>
                  </a:extLst>
                </a:gridCol>
                <a:gridCol w="1691005">
                  <a:extLst>
                    <a:ext uri="{9D8B030D-6E8A-4147-A177-3AD203B41FA5}">
                      <a16:colId xmlns:a16="http://schemas.microsoft.com/office/drawing/2014/main" val="20003"/>
                    </a:ext>
                  </a:extLst>
                </a:gridCol>
                <a:gridCol w="1691005">
                  <a:extLst>
                    <a:ext uri="{9D8B030D-6E8A-4147-A177-3AD203B41FA5}">
                      <a16:colId xmlns:a16="http://schemas.microsoft.com/office/drawing/2014/main" val="20004"/>
                    </a:ext>
                  </a:extLst>
                </a:gridCol>
              </a:tblGrid>
              <a:tr h="533400">
                <a:tc>
                  <a:txBody>
                    <a:bodyPr/>
                    <a:lstStyle/>
                    <a:p>
                      <a:pPr algn="ctr"/>
                      <a:r>
                        <a:rPr lang="en-US" dirty="0"/>
                        <a:t>Parameter</a:t>
                      </a:r>
                      <a:endParaRPr lang="en-IN" dirty="0"/>
                    </a:p>
                  </a:txBody>
                  <a:tcPr/>
                </a:tc>
                <a:tc>
                  <a:txBody>
                    <a:bodyPr/>
                    <a:lstStyle/>
                    <a:p>
                      <a:pPr algn="ctr"/>
                      <a:r>
                        <a:rPr lang="en-US" dirty="0"/>
                        <a:t>One</a:t>
                      </a:r>
                      <a:endParaRPr lang="en-IN" dirty="0"/>
                    </a:p>
                  </a:txBody>
                  <a:tcPr/>
                </a:tc>
                <a:tc>
                  <a:txBody>
                    <a:bodyPr/>
                    <a:lstStyle/>
                    <a:p>
                      <a:pPr algn="ctr"/>
                      <a:r>
                        <a:rPr lang="en-US" dirty="0"/>
                        <a:t>Two</a:t>
                      </a:r>
                      <a:endParaRPr lang="en-IN" dirty="0"/>
                    </a:p>
                  </a:txBody>
                  <a:tcPr/>
                </a:tc>
                <a:tc>
                  <a:txBody>
                    <a:bodyPr/>
                    <a:lstStyle/>
                    <a:p>
                      <a:pPr algn="ctr"/>
                      <a:r>
                        <a:rPr lang="en-US" dirty="0"/>
                        <a:t>Three</a:t>
                      </a:r>
                      <a:endParaRPr lang="en-IN" dirty="0"/>
                    </a:p>
                  </a:txBody>
                  <a:tcPr/>
                </a:tc>
                <a:tc>
                  <a:txBody>
                    <a:bodyPr/>
                    <a:lstStyle/>
                    <a:p>
                      <a:pPr algn="ctr"/>
                      <a:r>
                        <a:rPr lang="en-US" dirty="0"/>
                        <a:t>Four</a:t>
                      </a:r>
                      <a:endParaRPr lang="en-IN" dirty="0"/>
                    </a:p>
                  </a:txBody>
                  <a:tcPr/>
                </a:tc>
                <a:extLst>
                  <a:ext uri="{0D108BD9-81ED-4DB2-BD59-A6C34878D82A}">
                    <a16:rowId xmlns:a16="http://schemas.microsoft.com/office/drawing/2014/main" val="10000"/>
                  </a:ext>
                </a:extLst>
              </a:tr>
              <a:tr h="533400">
                <a:tc>
                  <a:txBody>
                    <a:bodyPr/>
                    <a:lstStyle/>
                    <a:p>
                      <a:r>
                        <a:rPr lang="en-US" b="1" dirty="0"/>
                        <a:t>Length</a:t>
                      </a:r>
                      <a:endParaRPr lang="en-IN" b="1" dirty="0"/>
                    </a:p>
                  </a:txBody>
                  <a:tcPr/>
                </a:tc>
                <a:tc>
                  <a:txBody>
                    <a:bodyPr/>
                    <a:lstStyle/>
                    <a:p>
                      <a:r>
                        <a:rPr lang="en-US" dirty="0"/>
                        <a:t>256</a:t>
                      </a:r>
                      <a:endParaRPr lang="en-IN" dirty="0"/>
                    </a:p>
                  </a:txBody>
                  <a:tcPr/>
                </a:tc>
                <a:tc>
                  <a:txBody>
                    <a:bodyPr/>
                    <a:lstStyle/>
                    <a:p>
                      <a:r>
                        <a:rPr lang="en-US" dirty="0"/>
                        <a:t>245</a:t>
                      </a:r>
                      <a:endParaRPr lang="en-IN" dirty="0"/>
                    </a:p>
                  </a:txBody>
                  <a:tcPr/>
                </a:tc>
                <a:tc>
                  <a:txBody>
                    <a:bodyPr/>
                    <a:lstStyle/>
                    <a:p>
                      <a:r>
                        <a:rPr lang="en-US" dirty="0"/>
                        <a:t>654</a:t>
                      </a:r>
                      <a:endParaRPr lang="en-IN" dirty="0"/>
                    </a:p>
                  </a:txBody>
                  <a:tcPr/>
                </a:tc>
                <a:tc>
                  <a:txBody>
                    <a:bodyPr/>
                    <a:lstStyle/>
                    <a:p>
                      <a:r>
                        <a:rPr lang="en-US" dirty="0"/>
                        <a:t>456</a:t>
                      </a:r>
                      <a:endParaRPr lang="en-IN" dirty="0"/>
                    </a:p>
                  </a:txBody>
                  <a:tcPr/>
                </a:tc>
                <a:extLst>
                  <a:ext uri="{0D108BD9-81ED-4DB2-BD59-A6C34878D82A}">
                    <a16:rowId xmlns:a16="http://schemas.microsoft.com/office/drawing/2014/main" val="10001"/>
                  </a:ext>
                </a:extLst>
              </a:tr>
              <a:tr h="533400">
                <a:tc>
                  <a:txBody>
                    <a:bodyPr/>
                    <a:lstStyle/>
                    <a:p>
                      <a:r>
                        <a:rPr lang="en-US" b="1" dirty="0"/>
                        <a:t>Width</a:t>
                      </a:r>
                      <a:endParaRPr lang="en-IN" b="1" dirty="0"/>
                    </a:p>
                  </a:txBody>
                  <a:tcPr/>
                </a:tc>
                <a:tc>
                  <a:txBody>
                    <a:bodyPr/>
                    <a:lstStyle/>
                    <a:p>
                      <a:r>
                        <a:rPr lang="en-US" dirty="0"/>
                        <a:t>55</a:t>
                      </a:r>
                      <a:endParaRPr lang="en-IN" dirty="0"/>
                    </a:p>
                  </a:txBody>
                  <a:tcPr/>
                </a:tc>
                <a:tc>
                  <a:txBody>
                    <a:bodyPr/>
                    <a:lstStyle/>
                    <a:p>
                      <a:r>
                        <a:rPr lang="en-US" dirty="0"/>
                        <a:t>86</a:t>
                      </a:r>
                      <a:endParaRPr lang="en-IN" dirty="0"/>
                    </a:p>
                  </a:txBody>
                  <a:tcPr/>
                </a:tc>
                <a:tc>
                  <a:txBody>
                    <a:bodyPr/>
                    <a:lstStyle/>
                    <a:p>
                      <a:r>
                        <a:rPr lang="en-US" dirty="0"/>
                        <a:t>79</a:t>
                      </a:r>
                      <a:endParaRPr lang="en-IN" dirty="0"/>
                    </a:p>
                  </a:txBody>
                  <a:tcPr/>
                </a:tc>
                <a:tc>
                  <a:txBody>
                    <a:bodyPr/>
                    <a:lstStyle/>
                    <a:p>
                      <a:r>
                        <a:rPr lang="en-US" dirty="0"/>
                        <a:t>31</a:t>
                      </a:r>
                      <a:endParaRPr lang="en-IN" dirty="0"/>
                    </a:p>
                  </a:txBody>
                  <a:tcPr/>
                </a:tc>
                <a:extLst>
                  <a:ext uri="{0D108BD9-81ED-4DB2-BD59-A6C34878D82A}">
                    <a16:rowId xmlns:a16="http://schemas.microsoft.com/office/drawing/2014/main" val="10002"/>
                  </a:ext>
                </a:extLst>
              </a:tr>
              <a:tr h="533400">
                <a:tc>
                  <a:txBody>
                    <a:bodyPr/>
                    <a:lstStyle/>
                    <a:p>
                      <a:r>
                        <a:rPr lang="en-US" b="1" dirty="0"/>
                        <a:t>Height</a:t>
                      </a:r>
                      <a:endParaRPr lang="en-IN" b="1" dirty="0"/>
                    </a:p>
                  </a:txBody>
                  <a:tcPr/>
                </a:tc>
                <a:tc>
                  <a:txBody>
                    <a:bodyPr/>
                    <a:lstStyle/>
                    <a:p>
                      <a:r>
                        <a:rPr lang="en-US" dirty="0"/>
                        <a:t>789</a:t>
                      </a:r>
                      <a:endParaRPr lang="en-IN" dirty="0"/>
                    </a:p>
                  </a:txBody>
                  <a:tcPr/>
                </a:tc>
                <a:tc>
                  <a:txBody>
                    <a:bodyPr/>
                    <a:lstStyle/>
                    <a:p>
                      <a:r>
                        <a:rPr lang="en-US" dirty="0"/>
                        <a:t>123</a:t>
                      </a:r>
                      <a:endParaRPr lang="en-IN" dirty="0"/>
                    </a:p>
                  </a:txBody>
                  <a:tcPr/>
                </a:tc>
                <a:tc>
                  <a:txBody>
                    <a:bodyPr/>
                    <a:lstStyle/>
                    <a:p>
                      <a:r>
                        <a:rPr lang="en-US" dirty="0"/>
                        <a:t>369</a:t>
                      </a:r>
                      <a:endParaRPr lang="en-IN" dirty="0"/>
                    </a:p>
                  </a:txBody>
                  <a:tcPr/>
                </a:tc>
                <a:tc>
                  <a:txBody>
                    <a:bodyPr/>
                    <a:lstStyle/>
                    <a:p>
                      <a:r>
                        <a:rPr lang="en-US" dirty="0"/>
                        <a:t>713</a:t>
                      </a:r>
                      <a:endParaRPr lang="en-IN" dirty="0"/>
                    </a:p>
                  </a:txBody>
                  <a:tcPr/>
                </a:tc>
                <a:extLst>
                  <a:ext uri="{0D108BD9-81ED-4DB2-BD59-A6C34878D82A}">
                    <a16:rowId xmlns:a16="http://schemas.microsoft.com/office/drawing/2014/main" val="10003"/>
                  </a:ext>
                </a:extLst>
              </a:tr>
            </a:tbl>
          </a:graphicData>
        </a:graphic>
      </p:graphicFrame>
      <p:pic>
        <p:nvPicPr>
          <p:cNvPr id="15" name="Picture 14">
            <a:extLst>
              <a:ext uri="{FF2B5EF4-FFF2-40B4-BE49-F238E27FC236}">
                <a16:creationId xmlns:a16="http://schemas.microsoft.com/office/drawing/2014/main" id="{943D41A2-D367-41DD-BD27-F9F775E155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6" name="Picture 15">
            <a:extLst>
              <a:ext uri="{FF2B5EF4-FFF2-40B4-BE49-F238E27FC236}">
                <a16:creationId xmlns:a16="http://schemas.microsoft.com/office/drawing/2014/main" id="{0E2A1202-2A19-4F54-B669-08749B7ED1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2162767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772400" y="6402985"/>
            <a:ext cx="967538" cy="365125"/>
          </a:xfrm>
        </p:spPr>
        <p:txBody>
          <a:bodyPr/>
          <a:lstStyle/>
          <a:p>
            <a:fld id="{840D80F5-BE03-4164-AEA4-AC85BD388212}" type="datetime5">
              <a:rPr lang="en-US" smtClean="0">
                <a:solidFill>
                  <a:srgbClr val="0070C0"/>
                </a:solidFill>
              </a:rPr>
              <a:t>23-Apr-26</a:t>
            </a:fld>
            <a:r>
              <a:rPr lang="en-US" dirty="0">
                <a:solidFill>
                  <a:srgbClr val="0070C0"/>
                </a:solidFill>
              </a:rPr>
              <a:t> |</a:t>
            </a: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12</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CC0066"/>
              </a:solidFill>
            </a:endParaRPr>
          </a:p>
        </p:txBody>
      </p:sp>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a:solidFill>
                  <a:srgbClr val="002060"/>
                </a:solidFill>
              </a:rPr>
              <a:t>Any one form - Paper Title / Institute / University /  Authors</a:t>
            </a:r>
            <a:endParaRPr lang="en-IN" sz="1200" dirty="0">
              <a:solidFill>
                <a:srgbClr val="002060"/>
              </a:solidFill>
            </a:endParaRPr>
          </a:p>
        </p:txBody>
      </p:sp>
      <p:sp>
        <p:nvSpPr>
          <p:cNvPr id="10" name="Rectangle 9"/>
          <p:cNvSpPr/>
          <p:nvPr/>
        </p:nvSpPr>
        <p:spPr>
          <a:xfrm>
            <a:off x="1286254" y="86380"/>
            <a:ext cx="6167907" cy="523220"/>
          </a:xfrm>
          <a:prstGeom prst="rect">
            <a:avLst/>
          </a:prstGeom>
        </p:spPr>
        <p:txBody>
          <a:bodyPr wrap="none">
            <a:spAutoFit/>
          </a:bodyPr>
          <a:lstStyle/>
          <a:p>
            <a:pPr algn="ctr"/>
            <a:r>
              <a:rPr lang="en-US" sz="2800" b="1" dirty="0">
                <a:solidFill>
                  <a:srgbClr val="002060"/>
                </a:solidFill>
              </a:rPr>
              <a:t>Don’t use such Unclear Tables or Figures</a:t>
            </a:r>
          </a:p>
        </p:txBody>
      </p:sp>
      <p:sp>
        <p:nvSpPr>
          <p:cNvPr id="12" name="Rectangle 11"/>
          <p:cNvSpPr/>
          <p:nvPr/>
        </p:nvSpPr>
        <p:spPr>
          <a:xfrm>
            <a:off x="152400" y="830688"/>
            <a:ext cx="8839200" cy="823623"/>
          </a:xfrm>
          <a:prstGeom prst="rect">
            <a:avLst/>
          </a:prstGeom>
        </p:spPr>
        <p:txBody>
          <a:bodyPr wrap="square">
            <a:spAutoFit/>
          </a:bodyPr>
          <a:lstStyle/>
          <a:p>
            <a:pPr algn="just">
              <a:lnSpc>
                <a:spcPct val="114000"/>
              </a:lnSpc>
            </a:pPr>
            <a:r>
              <a:rPr lang="en-US" dirty="0">
                <a:solidFill>
                  <a:srgbClr val="FF0000"/>
                </a:solidFill>
              </a:rPr>
              <a:t>Following are important instruction to presenters. </a:t>
            </a:r>
          </a:p>
          <a:p>
            <a:pPr marL="285750" indent="-285750" algn="just">
              <a:lnSpc>
                <a:spcPct val="150000"/>
              </a:lnSpc>
              <a:buFont typeface="Wingdings" pitchFamily="2" charset="2"/>
              <a:buChar char="v"/>
            </a:pPr>
            <a:r>
              <a:rPr lang="en-US" dirty="0">
                <a:solidFill>
                  <a:srgbClr val="002060"/>
                </a:solidFill>
              </a:rPr>
              <a:t>Don’t use</a:t>
            </a:r>
          </a:p>
        </p:txBody>
      </p:sp>
      <p:sp>
        <p:nvSpPr>
          <p:cNvPr id="2" name="AutoShape 2" descr="What Is a Flowchart and How to Use I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5" name="Picture 4" descr="C:\Users\Admin\Downloads\977564_OGFAGV0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886" y="2362200"/>
            <a:ext cx="2304600" cy="1245604"/>
          </a:xfrm>
          <a:prstGeom prst="rect">
            <a:avLst/>
          </a:prstGeom>
          <a:noFill/>
          <a:extLst>
            <a:ext uri="{909E8E84-426E-40DD-AFC4-6F175D3DCCD1}">
              <a14:hiddenFill xmlns:a14="http://schemas.microsoft.com/office/drawing/2010/main">
                <a:solidFill>
                  <a:srgbClr val="FFFFFF"/>
                </a:solidFill>
              </a14:hiddenFill>
            </a:ext>
          </a:extLst>
        </p:spPr>
      </p:pic>
      <p:sp>
        <p:nvSpPr>
          <p:cNvPr id="13" name="Multiply 12"/>
          <p:cNvSpPr/>
          <p:nvPr/>
        </p:nvSpPr>
        <p:spPr>
          <a:xfrm>
            <a:off x="806136" y="1998079"/>
            <a:ext cx="2048100" cy="1973846"/>
          </a:xfrm>
          <a:prstGeom prst="mathMultiply">
            <a:avLst>
              <a:gd name="adj1" fmla="val 477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194" name="Picture 2" descr="C:\Users\Admin\Downloads\images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900" y="1066800"/>
            <a:ext cx="3276600" cy="4296358"/>
          </a:xfrm>
          <a:prstGeom prst="rect">
            <a:avLst/>
          </a:prstGeom>
          <a:noFill/>
          <a:extLst>
            <a:ext uri="{909E8E84-426E-40DD-AFC4-6F175D3DCCD1}">
              <a14:hiddenFill xmlns:a14="http://schemas.microsoft.com/office/drawing/2010/main">
                <a:solidFill>
                  <a:srgbClr val="FFFFFF"/>
                </a:solidFill>
              </a14:hiddenFill>
            </a:ext>
          </a:extLst>
        </p:spPr>
      </p:pic>
      <p:sp>
        <p:nvSpPr>
          <p:cNvPr id="18" name="Multiply 17"/>
          <p:cNvSpPr/>
          <p:nvPr/>
        </p:nvSpPr>
        <p:spPr>
          <a:xfrm>
            <a:off x="4348050" y="1242498"/>
            <a:ext cx="4567350" cy="4120659"/>
          </a:xfrm>
          <a:prstGeom prst="mathMultiply">
            <a:avLst>
              <a:gd name="adj1" fmla="val 477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7" name="Picture 16">
            <a:extLst>
              <a:ext uri="{FF2B5EF4-FFF2-40B4-BE49-F238E27FC236}">
                <a16:creationId xmlns:a16="http://schemas.microsoft.com/office/drawing/2014/main" id="{AEC7B15E-58E3-479B-A30A-E2E44AC9AA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32" y="128453"/>
            <a:ext cx="432000" cy="432000"/>
          </a:xfrm>
          <a:prstGeom prst="rect">
            <a:avLst/>
          </a:prstGeom>
        </p:spPr>
      </p:pic>
      <p:pic>
        <p:nvPicPr>
          <p:cNvPr id="19" name="Picture 18">
            <a:extLst>
              <a:ext uri="{FF2B5EF4-FFF2-40B4-BE49-F238E27FC236}">
                <a16:creationId xmlns:a16="http://schemas.microsoft.com/office/drawing/2014/main" id="{FE10D862-14CC-42AA-8A9C-142489B406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632" y="6501040"/>
            <a:ext cx="2880000" cy="210219"/>
          </a:xfrm>
          <a:prstGeom prst="rect">
            <a:avLst/>
          </a:prstGeom>
        </p:spPr>
      </p:pic>
    </p:spTree>
    <p:extLst>
      <p:ext uri="{BB962C8B-B14F-4D97-AF65-F5344CB8AC3E}">
        <p14:creationId xmlns:p14="http://schemas.microsoft.com/office/powerpoint/2010/main" val="3450525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TotalTime>
  <Words>911</Words>
  <Application>Microsoft Office PowerPoint</Application>
  <PresentationFormat>On-screen Show (4:3)</PresentationFormat>
  <Paragraphs>147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36</cp:revision>
  <dcterms:created xsi:type="dcterms:W3CDTF">2006-08-16T00:00:00Z</dcterms:created>
  <dcterms:modified xsi:type="dcterms:W3CDTF">2026-04-23T06:04:16Z</dcterms:modified>
</cp:coreProperties>
</file>